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17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65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380542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85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398239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212323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1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24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39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11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36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2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8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COMPLEX PCI 2023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Slide Template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4">
            <a:extLst>
              <a:ext uri="{FF2B5EF4-FFF2-40B4-BE49-F238E27FC236}">
                <a16:creationId xmlns:a16="http://schemas.microsoft.com/office/drawing/2014/main" id="{FB9545AE-D2D4-8B53-B469-1063708AA6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</a:p>
          <a:p>
            <a:r>
              <a:rPr lang="en-US" altLang="ko-KR" dirty="0"/>
              <a:t>Highlight keywords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5EF2255-AA55-EF84-9503-0F029A2601D8}"/>
              </a:ext>
            </a:extLst>
          </p:cNvPr>
          <p:cNvSpPr txBox="1">
            <a:spLocks/>
          </p:cNvSpPr>
          <p:nvPr/>
        </p:nvSpPr>
        <p:spPr>
          <a:xfrm>
            <a:off x="838200" y="1356766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156</Words>
  <Application>Microsoft Office PowerPoint</Application>
  <PresentationFormat>와이드스크린</PresentationFormat>
  <Paragraphs>20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Dark ver.</vt:lpstr>
      <vt:lpstr>Light ver.</vt:lpstr>
      <vt:lpstr>COMPLEX PCI 2023 Slide Template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20</cp:revision>
  <dcterms:created xsi:type="dcterms:W3CDTF">2021-10-06T00:05:28Z</dcterms:created>
  <dcterms:modified xsi:type="dcterms:W3CDTF">2023-09-12T01:47:47Z</dcterms:modified>
</cp:coreProperties>
</file>