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322"/>
    <a:srgbClr val="0A3D77"/>
    <a:srgbClr val="3D38AB"/>
    <a:srgbClr val="86CDF7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44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COMPLEX PCI 2023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CA57926-DB40-485C-A0D2-E337192306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4B46B1AD-5587-42F0-A731-5743EFAC7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Content (24pt / Arial)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23EC0FBD-48EC-4117-A1BA-4AA0BCE64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2DD0A169-C63F-4249-A01C-0ED0168C7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A241E4BE-6458-4AE7-AF13-11AB96B4BB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931B1D2E-2696-4C3F-B9A5-76290A2616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COMPLEX PCI 2023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849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4174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454571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48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7418036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9067423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5344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5106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6576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8524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3203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109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A3D7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65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C32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2B7F58-7462-48EA-AC3D-B47EDB1559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COMPLEX PCI 2023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A03DDFF-4474-45EE-A9DB-12143AE7DA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Name, MD</a:t>
            </a:r>
          </a:p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Affiliation, Country (24pt / Bold / Arial)</a:t>
            </a:r>
          </a:p>
        </p:txBody>
      </p:sp>
    </p:spTree>
    <p:extLst>
      <p:ext uri="{BB962C8B-B14F-4D97-AF65-F5344CB8AC3E}">
        <p14:creationId xmlns:p14="http://schemas.microsoft.com/office/powerpoint/2010/main" val="1552263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4">
            <a:extLst>
              <a:ext uri="{FF2B5EF4-FFF2-40B4-BE49-F238E27FC236}">
                <a16:creationId xmlns:a16="http://schemas.microsoft.com/office/drawing/2014/main" id="{FB9545AE-D2D4-8B53-B469-1063708AA6F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5BEC23-772D-44F3-8A11-D45A3E9FB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7805"/>
            <a:ext cx="10515600" cy="4139157"/>
          </a:xfrm>
        </p:spPr>
        <p:txBody>
          <a:bodyPr/>
          <a:lstStyle/>
          <a:p>
            <a:r>
              <a:rPr lang="en-US" altLang="ko-KR" dirty="0"/>
              <a:t>Keep the format of this template (font, slide background, layout, etc.).</a:t>
            </a:r>
          </a:p>
          <a:p>
            <a:r>
              <a:rPr lang="en-US" altLang="ko-KR" u="sng" dirty="0"/>
              <a:t>Save your file in </a:t>
            </a:r>
            <a:r>
              <a:rPr lang="en-US" altLang="ko-KR" i="1" u="sng" dirty="0"/>
              <a:t>.pptx</a:t>
            </a:r>
            <a:r>
              <a:rPr lang="en-US" altLang="ko-KR" u="sng" dirty="0"/>
              <a:t>, or you must upload your video files with the slides.</a:t>
            </a:r>
          </a:p>
          <a:p>
            <a:r>
              <a:rPr lang="en-US" altLang="ko-KR" dirty="0"/>
              <a:t>Highlight keywords </a:t>
            </a:r>
            <a:r>
              <a:rPr lang="en-US" altLang="ko-KR" dirty="0">
                <a:solidFill>
                  <a:srgbClr val="FF0000"/>
                </a:solidFill>
              </a:rPr>
              <a:t>with a red color.</a:t>
            </a:r>
          </a:p>
          <a:p>
            <a:r>
              <a:rPr lang="en-US" altLang="ko-KR" dirty="0"/>
              <a:t>Use bullets(•) to improve readability.</a:t>
            </a:r>
          </a:p>
          <a:p>
            <a:r>
              <a:rPr lang="en-US" altLang="ko-KR" dirty="0"/>
              <a:t>Do not use unnecessary animation effects.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277CEC-73D6-4F91-A7EA-977864C3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GUIDELINES 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C5EF2255-AA55-EF84-9503-0F029A2601D8}"/>
              </a:ext>
            </a:extLst>
          </p:cNvPr>
          <p:cNvSpPr txBox="1">
            <a:spLocks/>
          </p:cNvSpPr>
          <p:nvPr/>
        </p:nvSpPr>
        <p:spPr>
          <a:xfrm>
            <a:off x="838200" y="1356766"/>
            <a:ext cx="10515600" cy="4476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맑은 고딕"/>
                <a:cs typeface="+mn-cs"/>
              </a:rPr>
              <a:t>“Delete this page when you submit”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9860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Disclose potential conflicts of interest </a:t>
            </a:r>
          </a:p>
          <a:p>
            <a:r>
              <a:rPr lang="en-US" dirty="0"/>
              <a:t>(24pt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Points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Propose 2-3 discussion points in this slide.</a:t>
            </a:r>
          </a:p>
          <a:p>
            <a:r>
              <a:rPr lang="en-US" altLang="ko-KR" dirty="0"/>
              <a:t>These points will be discussed with moderators and panelists during the session.</a:t>
            </a:r>
          </a:p>
        </p:txBody>
      </p:sp>
    </p:spTree>
    <p:extLst>
      <p:ext uri="{BB962C8B-B14F-4D97-AF65-F5344CB8AC3E}">
        <p14:creationId xmlns:p14="http://schemas.microsoft.com/office/powerpoint/2010/main" val="2703289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This slide should be the last.</a:t>
            </a:r>
          </a:p>
          <a:p>
            <a:r>
              <a:rPr lang="en-US" altLang="ko-KR" dirty="0"/>
              <a:t>Do not exceed one slide for Conclusions.</a:t>
            </a:r>
          </a:p>
          <a:p>
            <a:pPr marL="0" indent="0">
              <a:buNone/>
            </a:pPr>
            <a:r>
              <a:rPr lang="en-US" altLang="ko-KR" sz="1800" dirty="0">
                <a:solidFill>
                  <a:srgbClr val="FF0000"/>
                </a:solidFill>
              </a:rPr>
              <a:t>※ </a:t>
            </a:r>
            <a:r>
              <a:rPr lang="en-US" altLang="ko-KR" dirty="0">
                <a:solidFill>
                  <a:srgbClr val="FF0000"/>
                </a:solidFill>
              </a:rPr>
              <a:t>Delete any hidden slides between and after the slides before uploading. </a:t>
            </a: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156</Words>
  <Application>Microsoft Office PowerPoint</Application>
  <PresentationFormat>와이드스크린</PresentationFormat>
  <Paragraphs>20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Arial</vt:lpstr>
      <vt:lpstr>Light ver.</vt:lpstr>
      <vt:lpstr>Dark ver.</vt:lpstr>
      <vt:lpstr>COMPLEX PCI 2023 Slide Template Title (40pt / Bold / Arial)</vt:lpstr>
      <vt:lpstr>GENERAL GUIDELINES </vt:lpstr>
      <vt:lpstr>Disclosure</vt:lpstr>
      <vt:lpstr>Discussion Points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5</cp:lastModifiedBy>
  <cp:revision>16</cp:revision>
  <dcterms:created xsi:type="dcterms:W3CDTF">2021-10-06T00:05:28Z</dcterms:created>
  <dcterms:modified xsi:type="dcterms:W3CDTF">2023-09-12T01:51:31Z</dcterms:modified>
</cp:coreProperties>
</file>