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handoutMasterIdLst>
    <p:handoutMasterId r:id="rId8"/>
  </p:handoutMasterIdLst>
  <p:sldIdLst>
    <p:sldId id="256" r:id="rId3"/>
    <p:sldId id="257" r:id="rId4"/>
    <p:sldId id="258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22"/>
    <a:srgbClr val="86CDF7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E4EB3B44-3ED0-52C3-2168-A73DB85667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9078046-4B4E-4F3D-52FF-534548969A0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6057C6-E3E7-40D1-91DA-9914F3D8CE83}" type="datetimeFigureOut">
              <a:rPr lang="ko-KR" altLang="en-US" smtClean="0"/>
              <a:t>2023-09-12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28822A0-7BF0-78AC-16D9-63219AC7154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9D336EB-1132-EA9B-FE6C-05BC5C060E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E28F58-46A8-406B-AED4-38A64E5E5F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6932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COMPLEX PCI 2023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COMPLEX PCI 2023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175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2187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485847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4450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0386884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330881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5066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2537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016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7350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0056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5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236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A3D7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F30E5-2BCC-4F9E-B31C-D567E8C35C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COMPLEX PCI 2023</a:t>
            </a:r>
            <a:b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Slide Template</a:t>
            </a:r>
            <a:b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2DC3BF-4817-4534-8AE1-EAC7733949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629916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4">
            <a:extLst>
              <a:ext uri="{FF2B5EF4-FFF2-40B4-BE49-F238E27FC236}">
                <a16:creationId xmlns:a16="http://schemas.microsoft.com/office/drawing/2014/main" id="{21B055A2-E846-4D8C-88B1-E8BF6B2FBB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805"/>
            <a:ext cx="10515600" cy="4139157"/>
          </a:xfrm>
        </p:spPr>
        <p:txBody>
          <a:bodyPr/>
          <a:lstStyle/>
          <a:p>
            <a:r>
              <a:rPr lang="en-US" altLang="ko-KR" dirty="0"/>
              <a:t>Keep the format of this template (font, slide background, layout, etc.).</a:t>
            </a:r>
          </a:p>
          <a:p>
            <a:r>
              <a:rPr lang="en-US" altLang="ko-KR" u="sng" dirty="0"/>
              <a:t>Save your file in </a:t>
            </a:r>
            <a:r>
              <a:rPr lang="en-US" altLang="ko-KR" i="1" u="sng" dirty="0"/>
              <a:t>.pptx</a:t>
            </a:r>
            <a:r>
              <a:rPr lang="en-US" altLang="ko-KR" u="sng" dirty="0"/>
              <a:t>, or you must upload your video files with the slides.</a:t>
            </a:r>
            <a:endParaRPr lang="en-US" altLang="ko-KR" dirty="0"/>
          </a:p>
          <a:p>
            <a:r>
              <a:rPr lang="en-US" altLang="ko-KR" dirty="0"/>
              <a:t>Highlight key words </a:t>
            </a:r>
            <a:r>
              <a:rPr lang="en-US" altLang="ko-KR" dirty="0">
                <a:solidFill>
                  <a:srgbClr val="FF0000"/>
                </a:solidFill>
              </a:rPr>
              <a:t>with a red color. </a:t>
            </a:r>
          </a:p>
          <a:p>
            <a:r>
              <a:rPr lang="en-US" altLang="ko-KR" dirty="0"/>
              <a:t>Use bullets(•) to improve readability.</a:t>
            </a:r>
          </a:p>
          <a:p>
            <a:r>
              <a:rPr lang="en-US" altLang="ko-KR" dirty="0"/>
              <a:t>Do not use unnecessary animation effects.</a:t>
            </a:r>
            <a:endParaRPr lang="en-US" altLang="ko-K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 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40D5E2C-B824-8D87-309B-16D30A6A8133}"/>
              </a:ext>
            </a:extLst>
          </p:cNvPr>
          <p:cNvSpPr txBox="1">
            <a:spLocks/>
          </p:cNvSpPr>
          <p:nvPr/>
        </p:nvSpPr>
        <p:spPr>
          <a:xfrm>
            <a:off x="838200" y="1356767"/>
            <a:ext cx="10515600" cy="447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“Delete this page when you submit”</a:t>
            </a:r>
          </a:p>
        </p:txBody>
      </p:sp>
    </p:spTree>
    <p:extLst>
      <p:ext uri="{BB962C8B-B14F-4D97-AF65-F5344CB8AC3E}">
        <p14:creationId xmlns:p14="http://schemas.microsoft.com/office/powerpoint/2010/main" val="252986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Disclose potential conflicts </a:t>
            </a:r>
            <a:r>
              <a:rPr lang="en-US"/>
              <a:t>of interest</a:t>
            </a:r>
          </a:p>
          <a:p>
            <a:r>
              <a:rPr lang="en-US"/>
              <a:t>(</a:t>
            </a:r>
            <a:r>
              <a:rPr lang="en-US" dirty="0"/>
              <a:t>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648C71D-6E83-C41F-2B82-86996DFD6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2602"/>
            <a:ext cx="10515600" cy="1015101"/>
          </a:xfrm>
        </p:spPr>
        <p:txBody>
          <a:bodyPr/>
          <a:lstStyle/>
          <a:p>
            <a:r>
              <a:rPr lang="en-US" dirty="0"/>
              <a:t>Discussion Points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A01A544-6336-3975-F5EF-6C25FB0CC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6832"/>
            <a:ext cx="10515600" cy="4684593"/>
          </a:xfrm>
        </p:spPr>
        <p:txBody>
          <a:bodyPr/>
          <a:lstStyle/>
          <a:p>
            <a:r>
              <a:rPr lang="en-US" altLang="ko-KR" dirty="0"/>
              <a:t>Propose 2-3 discussion points in this slide.</a:t>
            </a:r>
          </a:p>
          <a:p>
            <a:r>
              <a:rPr lang="en-US" altLang="ko-KR" dirty="0"/>
              <a:t>These points will be discussed with moderators and panelists during the session.</a:t>
            </a:r>
          </a:p>
        </p:txBody>
      </p:sp>
    </p:spTree>
    <p:extLst>
      <p:ext uri="{BB962C8B-B14F-4D97-AF65-F5344CB8AC3E}">
        <p14:creationId xmlns:p14="http://schemas.microsoft.com/office/powerpoint/2010/main" val="299627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This slide should be the last.</a:t>
            </a:r>
          </a:p>
          <a:p>
            <a:r>
              <a:rPr lang="en-US" altLang="ko-KR" dirty="0"/>
              <a:t>Do not exceed one slide for Conclusions.</a:t>
            </a:r>
          </a:p>
          <a:p>
            <a:pPr marL="0" indent="0">
              <a:buNone/>
            </a:pPr>
            <a:r>
              <a:rPr lang="en-US" altLang="ko-KR" sz="1800" dirty="0">
                <a:solidFill>
                  <a:srgbClr val="FF0000"/>
                </a:solidFill>
              </a:rPr>
              <a:t>※ </a:t>
            </a:r>
            <a:r>
              <a:rPr lang="en-US" altLang="ko-KR" dirty="0">
                <a:solidFill>
                  <a:srgbClr val="FF0000"/>
                </a:solidFill>
              </a:rPr>
              <a:t>Delete any hidden slides between and after the slides before uploading. 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157</Words>
  <Application>Microsoft Office PowerPoint</Application>
  <PresentationFormat>와이드스크린</PresentationFormat>
  <Paragraphs>20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맑은 고딕</vt:lpstr>
      <vt:lpstr>Arial</vt:lpstr>
      <vt:lpstr>Dark ver.</vt:lpstr>
      <vt:lpstr>Light ver.</vt:lpstr>
      <vt:lpstr>COMPLEX PCI 2023 Slide Template Title (40pt / Bold / Arial)</vt:lpstr>
      <vt:lpstr>GENERAL GUIDELINES </vt:lpstr>
      <vt:lpstr>Disclosure</vt:lpstr>
      <vt:lpstr>Discussion Points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5</cp:lastModifiedBy>
  <cp:revision>32</cp:revision>
  <dcterms:created xsi:type="dcterms:W3CDTF">2021-10-06T00:05:28Z</dcterms:created>
  <dcterms:modified xsi:type="dcterms:W3CDTF">2023-09-12T01:48:08Z</dcterms:modified>
</cp:coreProperties>
</file>