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FFD47F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49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6"/>
          <a:ext cx="11517106" cy="1189038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5" y="1185398"/>
          <a:ext cx="11634651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4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4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6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FC322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5" y="1653321"/>
          <a:ext cx="11457051" cy="1992310"/>
        </p:xfrm>
        <a:graphic>
          <a:graphicData uri="http://schemas.openxmlformats.org/drawingml/2006/table">
            <a:tbl>
              <a:tblPr/>
              <a:tblGrid>
                <a:gridCol w="315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5" y="4519979"/>
          <a:ext cx="11457051" cy="1550988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0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6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59" y="4604971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7" y="4581526"/>
          <a:ext cx="11555507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7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7" y="2000250"/>
          <a:ext cx="11519647" cy="1558926"/>
        </p:xfrm>
        <a:graphic>
          <a:graphicData uri="http://schemas.openxmlformats.org/drawingml/2006/table">
            <a:tbl>
              <a:tblPr/>
              <a:tblGrid>
                <a:gridCol w="54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45</cp:revision>
  <dcterms:created xsi:type="dcterms:W3CDTF">2021-10-06T00:05:28Z</dcterms:created>
  <dcterms:modified xsi:type="dcterms:W3CDTF">2023-09-12T01:55:27Z</dcterms:modified>
</cp:coreProperties>
</file>