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172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65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380542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85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3982393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212323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1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24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394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115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363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29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089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30E5-2BCC-4F9E-B31C-D567E8C35C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Please Enter Your Title Here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DC3BF-4817-4534-8AE1-EAC773394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62991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4">
            <a:extLst>
              <a:ext uri="{FF2B5EF4-FFF2-40B4-BE49-F238E27FC236}">
                <a16:creationId xmlns:a16="http://schemas.microsoft.com/office/drawing/2014/main" id="{FB9545AE-D2D4-8B53-B469-1063708AA6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</a:p>
          <a:p>
            <a:r>
              <a:rPr lang="en-US" altLang="ko-KR" dirty="0"/>
              <a:t>Highlight keywords </a:t>
            </a:r>
            <a:r>
              <a:rPr lang="en-US" altLang="ko-KR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5EF2255-AA55-EF84-9503-0F029A2601D8}"/>
              </a:ext>
            </a:extLst>
          </p:cNvPr>
          <p:cNvSpPr txBox="1">
            <a:spLocks/>
          </p:cNvSpPr>
          <p:nvPr/>
        </p:nvSpPr>
        <p:spPr>
          <a:xfrm>
            <a:off x="838200" y="1356766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</a:t>
            </a:r>
          </a:p>
          <a:p>
            <a:r>
              <a:rPr lang="en-US" dirty="0"/>
              <a:t>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Propose 2-3 discussion points in this slide.</a:t>
            </a:r>
          </a:p>
          <a:p>
            <a:r>
              <a:rPr lang="en-US" altLang="ko-KR" dirty="0"/>
              <a:t>These points will be discussed with moderators and panelists during the session.</a:t>
            </a:r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This slide should be the last.</a:t>
            </a:r>
          </a:p>
          <a:p>
            <a:r>
              <a:rPr lang="en-US" altLang="ko-KR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155</Words>
  <Application>Microsoft Office PowerPoint</Application>
  <PresentationFormat>와이드스크린</PresentationFormat>
  <Paragraphs>20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Dark ver.</vt:lpstr>
      <vt:lpstr>Light ver.</vt:lpstr>
      <vt:lpstr>Please Enter Your Title Here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29</cp:revision>
  <dcterms:created xsi:type="dcterms:W3CDTF">2021-10-06T00:05:28Z</dcterms:created>
  <dcterms:modified xsi:type="dcterms:W3CDTF">2024-08-20T07:49:18Z</dcterms:modified>
</cp:coreProperties>
</file>