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7FA"/>
    <a:srgbClr val="2C3671"/>
    <a:srgbClr val="FFC322"/>
    <a:srgbClr val="0A3D77"/>
    <a:srgbClr val="3D38AB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49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17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45457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8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741803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906742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34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7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52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20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0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2C367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5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4">
            <a:extLst>
              <a:ext uri="{FF2B5EF4-FFF2-40B4-BE49-F238E27FC236}">
                <a16:creationId xmlns:a16="http://schemas.microsoft.com/office/drawing/2014/main" id="{FB9545AE-D2D4-8B53-B469-1063708AA6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5EF2255-AA55-EF84-9503-0F029A2601D8}"/>
              </a:ext>
            </a:extLst>
          </p:cNvPr>
          <p:cNvSpPr txBox="1">
            <a:spLocks/>
          </p:cNvSpPr>
          <p:nvPr/>
        </p:nvSpPr>
        <p:spPr>
          <a:xfrm>
            <a:off x="838200" y="1356766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155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Light ver.</vt:lpstr>
      <vt:lpstr>Dark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23</cp:revision>
  <dcterms:created xsi:type="dcterms:W3CDTF">2021-10-06T00:05:28Z</dcterms:created>
  <dcterms:modified xsi:type="dcterms:W3CDTF">2024-08-20T07:47:16Z</dcterms:modified>
</cp:coreProperties>
</file>