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handoutMasterIdLst>
    <p:handoutMasterId r:id="rId8"/>
  </p:handoutMasterIdLst>
  <p:sldIdLst>
    <p:sldId id="256" r:id="rId3"/>
    <p:sldId id="257" r:id="rId4"/>
    <p:sldId id="258" r:id="rId5"/>
    <p:sldId id="261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322"/>
    <a:srgbClr val="86CDF7"/>
    <a:srgbClr val="2DCD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E4EB3B44-3ED0-52C3-2168-A73DB856679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A9078046-4B4E-4F3D-52FF-534548969A0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6057C6-E3E7-40D1-91DA-9914F3D8CE83}" type="datetimeFigureOut">
              <a:rPr lang="ko-KR" altLang="en-US" smtClean="0"/>
              <a:t>2024-08-20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28822A0-7BF0-78AC-16D9-63219AC7154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9D336EB-1132-EA9B-FE6C-05BC5C060E7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E28F58-46A8-406B-AED4-38A64E5E5F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69328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="1"/>
            </a:lvl1pPr>
          </a:lstStyle>
          <a:p>
            <a:r>
              <a:rPr lang="en-US" altLang="ko-KR" dirty="0"/>
              <a:t>Please Enter Your Title Here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216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02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0"/>
            <a:ext cx="10515600" cy="4468933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C5C98FE9-DEB5-4AB4-BA71-B1E4A0939A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DC1EEF0B-7F16-438A-B3E5-1EFEE37E5F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1172025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51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E5127015-1BBB-44C5-9A21-7DD12C375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FAF01E5B-DB0C-416C-B3BD-A45C7EFB8D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2427796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889EC63-10F9-4BB6-8E3F-AF7793DA17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15077303-944F-4CE5-B2B4-6733AD6C683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468732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991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268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260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668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5309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5364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="1"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Please Enter Your Title Here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1756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2187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0"/>
            <a:ext cx="10515600" cy="4468933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CA57926-DB40-485C-A0D2-E337192306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A3D77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4B46B1AD-5587-42F0-A731-5743EFAC7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34858478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4450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Content (24pt / Arial)</a:t>
            </a:r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23EC0FBD-48EC-4117-A1BA-4AA0BCE64A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A3D77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2DD0A169-C63F-4249-A01C-0ED0168C71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40386884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제목 1">
            <a:extLst>
              <a:ext uri="{FF2B5EF4-FFF2-40B4-BE49-F238E27FC236}">
                <a16:creationId xmlns:a16="http://schemas.microsoft.com/office/drawing/2014/main" id="{A241E4BE-6458-4AE7-AF13-11AB96B4BB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A3D77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931B1D2E-2696-4C3F-B9A5-76290A2616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33308818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5066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2537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A3D77"/>
                </a:solidFill>
              </a:defRPr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0016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A3D77"/>
                </a:solidFill>
              </a:defRPr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7350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0056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259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0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50" y="6356350"/>
            <a:ext cx="242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/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6" y="6356350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/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986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FFC32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0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50" y="6356350"/>
            <a:ext cx="242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6" y="6356350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236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0A3D77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F30E5-2BCC-4F9E-B31C-D567E8C35C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sz="40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Please Enter Your Title Here</a:t>
            </a:r>
            <a:br>
              <a:rPr lang="en-US" altLang="ko-KR" sz="40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n-US" altLang="ko-KR" sz="40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2DC3BF-4817-4534-8AE1-EAC7733949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Name, MD</a:t>
            </a:r>
          </a:p>
          <a:p>
            <a:r>
              <a:rPr lang="en-US" altLang="ko-K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Affiliation, Country (24pt / Bold / Arial)</a:t>
            </a:r>
          </a:p>
        </p:txBody>
      </p:sp>
    </p:spTree>
    <p:extLst>
      <p:ext uri="{BB962C8B-B14F-4D97-AF65-F5344CB8AC3E}">
        <p14:creationId xmlns:p14="http://schemas.microsoft.com/office/powerpoint/2010/main" val="629916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4">
            <a:extLst>
              <a:ext uri="{FF2B5EF4-FFF2-40B4-BE49-F238E27FC236}">
                <a16:creationId xmlns:a16="http://schemas.microsoft.com/office/drawing/2014/main" id="{21B055A2-E846-4D8C-88B1-E8BF6B2FBB2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맑은 고딕"/>
              <a:cs typeface="+mn-cs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75BEC23-772D-44F3-8A11-D45A3E9FB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7805"/>
            <a:ext cx="10515600" cy="4139157"/>
          </a:xfrm>
        </p:spPr>
        <p:txBody>
          <a:bodyPr/>
          <a:lstStyle/>
          <a:p>
            <a:r>
              <a:rPr lang="en-US" altLang="ko-KR" dirty="0"/>
              <a:t>Keep the format of this template (font, slide background, layout, etc.).</a:t>
            </a:r>
          </a:p>
          <a:p>
            <a:r>
              <a:rPr lang="en-US" altLang="ko-KR" u="sng" dirty="0"/>
              <a:t>Save your file in </a:t>
            </a:r>
            <a:r>
              <a:rPr lang="en-US" altLang="ko-KR" i="1" u="sng" dirty="0"/>
              <a:t>.pptx</a:t>
            </a:r>
            <a:r>
              <a:rPr lang="en-US" altLang="ko-KR" u="sng" dirty="0"/>
              <a:t>, or you must upload your video files with the slides.</a:t>
            </a:r>
            <a:endParaRPr lang="en-US" altLang="ko-KR" dirty="0"/>
          </a:p>
          <a:p>
            <a:r>
              <a:rPr lang="en-US" altLang="ko-KR" dirty="0"/>
              <a:t>Highlight key words </a:t>
            </a:r>
            <a:r>
              <a:rPr lang="en-US" altLang="ko-KR" dirty="0">
                <a:solidFill>
                  <a:srgbClr val="FF0000"/>
                </a:solidFill>
              </a:rPr>
              <a:t>with a red color. </a:t>
            </a:r>
          </a:p>
          <a:p>
            <a:r>
              <a:rPr lang="en-US" altLang="ko-KR" dirty="0"/>
              <a:t>Use bullets(•) to improve readability.</a:t>
            </a:r>
          </a:p>
          <a:p>
            <a:r>
              <a:rPr lang="en-US" altLang="ko-KR" dirty="0"/>
              <a:t>Do not use unnecessary animation effects.</a:t>
            </a:r>
            <a:endParaRPr lang="en-US" altLang="ko-KR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3277CEC-73D6-4F91-A7EA-977864C33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GUIDELINES 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940D5E2C-B824-8D87-309B-16D30A6A8133}"/>
              </a:ext>
            </a:extLst>
          </p:cNvPr>
          <p:cNvSpPr txBox="1">
            <a:spLocks/>
          </p:cNvSpPr>
          <p:nvPr/>
        </p:nvSpPr>
        <p:spPr>
          <a:xfrm>
            <a:off x="838200" y="1356767"/>
            <a:ext cx="10515600" cy="4476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i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2800" dirty="0">
                <a:solidFill>
                  <a:srgbClr val="FF0000"/>
                </a:solidFill>
              </a:rPr>
              <a:t>“Delete this page when you submit”</a:t>
            </a:r>
          </a:p>
        </p:txBody>
      </p:sp>
    </p:spTree>
    <p:extLst>
      <p:ext uri="{BB962C8B-B14F-4D97-AF65-F5344CB8AC3E}">
        <p14:creationId xmlns:p14="http://schemas.microsoft.com/office/powerpoint/2010/main" val="2529860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Disclosure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Disclose potential conflicts </a:t>
            </a:r>
            <a:r>
              <a:rPr lang="en-US"/>
              <a:t>of interest</a:t>
            </a:r>
          </a:p>
          <a:p>
            <a:r>
              <a:rPr lang="en-US"/>
              <a:t>(</a:t>
            </a:r>
            <a:r>
              <a:rPr lang="en-US" dirty="0"/>
              <a:t>24pt / Arial)</a:t>
            </a:r>
          </a:p>
        </p:txBody>
      </p:sp>
    </p:spTree>
    <p:extLst>
      <p:ext uri="{BB962C8B-B14F-4D97-AF65-F5344CB8AC3E}">
        <p14:creationId xmlns:p14="http://schemas.microsoft.com/office/powerpoint/2010/main" val="73639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648C71D-6E83-C41F-2B82-86996DFD6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2602"/>
            <a:ext cx="10515600" cy="1015101"/>
          </a:xfrm>
        </p:spPr>
        <p:txBody>
          <a:bodyPr/>
          <a:lstStyle/>
          <a:p>
            <a:r>
              <a:rPr lang="en-US" dirty="0"/>
              <a:t>Discussion Points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A01A544-6336-3975-F5EF-6C25FB0CC9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26832"/>
            <a:ext cx="10515600" cy="4684593"/>
          </a:xfrm>
        </p:spPr>
        <p:txBody>
          <a:bodyPr/>
          <a:lstStyle/>
          <a:p>
            <a:r>
              <a:rPr lang="en-US" altLang="ko-KR" dirty="0"/>
              <a:t>Propose 2-3 discussion points in this slide.</a:t>
            </a:r>
          </a:p>
          <a:p>
            <a:r>
              <a:rPr lang="en-US" altLang="ko-KR" dirty="0"/>
              <a:t>These points will be discussed with moderators and panelists during the session.</a:t>
            </a:r>
          </a:p>
        </p:txBody>
      </p:sp>
    </p:spTree>
    <p:extLst>
      <p:ext uri="{BB962C8B-B14F-4D97-AF65-F5344CB8AC3E}">
        <p14:creationId xmlns:p14="http://schemas.microsoft.com/office/powerpoint/2010/main" val="299627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This slide should be the last.</a:t>
            </a:r>
          </a:p>
          <a:p>
            <a:r>
              <a:rPr lang="en-US" altLang="ko-KR" dirty="0"/>
              <a:t>Do not exceed one slide for Conclusions.</a:t>
            </a:r>
          </a:p>
          <a:p>
            <a:pPr marL="0" indent="0">
              <a:buNone/>
            </a:pPr>
            <a:r>
              <a:rPr lang="en-US" altLang="ko-KR" sz="1800" dirty="0">
                <a:solidFill>
                  <a:srgbClr val="FF0000"/>
                </a:solidFill>
              </a:rPr>
              <a:t>※ </a:t>
            </a:r>
            <a:r>
              <a:rPr lang="en-US" altLang="ko-KR" dirty="0">
                <a:solidFill>
                  <a:srgbClr val="FF0000"/>
                </a:solidFill>
              </a:rPr>
              <a:t>Delete any hidden slides between and after the slides before uploading. </a:t>
            </a:r>
          </a:p>
        </p:txBody>
      </p:sp>
    </p:spTree>
    <p:extLst>
      <p:ext uri="{BB962C8B-B14F-4D97-AF65-F5344CB8AC3E}">
        <p14:creationId xmlns:p14="http://schemas.microsoft.com/office/powerpoint/2010/main" val="1069385703"/>
      </p:ext>
    </p:extLst>
  </p:cSld>
  <p:clrMapOvr>
    <a:masterClrMapping/>
  </p:clrMapOvr>
</p:sld>
</file>

<file path=ppt/theme/theme1.xml><?xml version="1.0" encoding="utf-8"?>
<a:theme xmlns:a="http://schemas.openxmlformats.org/drawingml/2006/main" name="Dark ver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ight ver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156</Words>
  <Application>Microsoft Office PowerPoint</Application>
  <PresentationFormat>와이드스크린</PresentationFormat>
  <Paragraphs>20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5</vt:i4>
      </vt:variant>
    </vt:vector>
  </HeadingPairs>
  <TitlesOfParts>
    <vt:vector size="9" baseType="lpstr">
      <vt:lpstr>맑은 고딕</vt:lpstr>
      <vt:lpstr>Arial</vt:lpstr>
      <vt:lpstr>Dark ver.</vt:lpstr>
      <vt:lpstr>Light ver.</vt:lpstr>
      <vt:lpstr>Please Enter Your Title Here Title (40pt / Bold / Arial)</vt:lpstr>
      <vt:lpstr>GENERAL GUIDELINES </vt:lpstr>
      <vt:lpstr>Disclosure</vt:lpstr>
      <vt:lpstr>Discussion Points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COMPLEX PCI 2021 Virtual Slide Template Title (40pt / Bold / Arial)</dc:title>
  <dc:creator>CVRF 1</dc:creator>
  <cp:lastModifiedBy>CVRF 5</cp:lastModifiedBy>
  <cp:revision>38</cp:revision>
  <dcterms:created xsi:type="dcterms:W3CDTF">2021-10-06T00:05:28Z</dcterms:created>
  <dcterms:modified xsi:type="dcterms:W3CDTF">2024-08-20T07:48:32Z</dcterms:modified>
</cp:coreProperties>
</file>