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8"/>
  </p:notesMasterIdLst>
  <p:sldIdLst>
    <p:sldId id="261" r:id="rId3"/>
    <p:sldId id="257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0A3D77"/>
    <a:srgbClr val="86CDF7"/>
    <a:srgbClr val="3D38AB"/>
    <a:srgbClr val="817BFF"/>
    <a:srgbClr val="7030A0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A9152-3EEB-4F3A-A43D-AEB3E0B1BC6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30BB-3937-4A77-BEEA-656EF477A5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13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0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08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96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810732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6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980145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14488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55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16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4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40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36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84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9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3941"/>
            <a:ext cx="10515600" cy="4468933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2298407-2118-903A-D2DB-268E8E5C850D}"/>
              </a:ext>
            </a:extLst>
          </p:cNvPr>
          <p:cNvSpPr txBox="1">
            <a:spLocks/>
          </p:cNvSpPr>
          <p:nvPr/>
        </p:nvSpPr>
        <p:spPr>
          <a:xfrm>
            <a:off x="838200" y="1301030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Disclose potential conflicts of interest</a:t>
            </a:r>
          </a:p>
          <a:p>
            <a:r>
              <a:rPr lang="en-US" altLang="ko-KR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89487136-35A2-8240-ED71-4C0F6FD9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448"/>
            <a:ext cx="10515600" cy="699189"/>
          </a:xfrm>
        </p:spPr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2CA580E8-E958-7197-845E-5057DD5D8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370"/>
            <a:ext cx="10515600" cy="4684593"/>
          </a:xfrm>
        </p:spPr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321748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FF747E71-2006-CEFE-CFBC-AD528D732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708"/>
            <a:ext cx="10515600" cy="4684593"/>
          </a:xfrm>
        </p:spPr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157</Words>
  <Application>Microsoft Office PowerPoint</Application>
  <PresentationFormat>와이드스크린</PresentationFormat>
  <Paragraphs>21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Light ver.</vt:lpstr>
      <vt:lpstr>1_Dark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44</cp:revision>
  <dcterms:created xsi:type="dcterms:W3CDTF">2021-10-06T00:05:28Z</dcterms:created>
  <dcterms:modified xsi:type="dcterms:W3CDTF">2024-08-20T07:50:18Z</dcterms:modified>
</cp:coreProperties>
</file>